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36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0" algn="l" defTabSz="91436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60" algn="l" defTabSz="91436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40" algn="l" defTabSz="91436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20" algn="l" defTabSz="91436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00" algn="l" defTabSz="91436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80" algn="l" defTabSz="91436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60" algn="l" defTabSz="91436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40" algn="l" defTabSz="91436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-630" y="7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E26E8-3B04-460D-8134-50275A330113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7479E-2B54-4390-93E1-168646697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351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E26E8-3B04-460D-8134-50275A330113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7479E-2B54-4390-93E1-168646697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792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933239" y="658813"/>
            <a:ext cx="3703637" cy="140446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2326" y="658813"/>
            <a:ext cx="10958513" cy="140446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E26E8-3B04-460D-8134-50275A330113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7479E-2B54-4390-93E1-168646697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474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E26E8-3B04-460D-8134-50275A330113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7479E-2B54-4390-93E1-168646697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252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E26E8-3B04-460D-8134-50275A330113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7479E-2B54-4390-93E1-168646697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093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326" y="3840163"/>
            <a:ext cx="7331075" cy="10863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05801" y="3840163"/>
            <a:ext cx="7331075" cy="10863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E26E8-3B04-460D-8134-50275A330113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7479E-2B54-4390-93E1-168646697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730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0" indent="0">
              <a:buNone/>
              <a:defRPr sz="2000" b="1"/>
            </a:lvl2pPr>
            <a:lvl3pPr marL="914360" indent="0">
              <a:buNone/>
              <a:defRPr sz="1800" b="1"/>
            </a:lvl3pPr>
            <a:lvl4pPr marL="1371540" indent="0">
              <a:buNone/>
              <a:defRPr sz="1600" b="1"/>
            </a:lvl4pPr>
            <a:lvl5pPr marL="1828720" indent="0">
              <a:buNone/>
              <a:defRPr sz="1600" b="1"/>
            </a:lvl5pPr>
            <a:lvl6pPr marL="2285900" indent="0">
              <a:buNone/>
              <a:defRPr sz="1600" b="1"/>
            </a:lvl6pPr>
            <a:lvl7pPr marL="2743080" indent="0">
              <a:buNone/>
              <a:defRPr sz="1600" b="1"/>
            </a:lvl7pPr>
            <a:lvl8pPr marL="3200260" indent="0">
              <a:buNone/>
              <a:defRPr sz="1600" b="1"/>
            </a:lvl8pPr>
            <a:lvl9pPr marL="365744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0" indent="0">
              <a:buNone/>
              <a:defRPr sz="2000" b="1"/>
            </a:lvl2pPr>
            <a:lvl3pPr marL="914360" indent="0">
              <a:buNone/>
              <a:defRPr sz="1800" b="1"/>
            </a:lvl3pPr>
            <a:lvl4pPr marL="1371540" indent="0">
              <a:buNone/>
              <a:defRPr sz="1600" b="1"/>
            </a:lvl4pPr>
            <a:lvl5pPr marL="1828720" indent="0">
              <a:buNone/>
              <a:defRPr sz="1600" b="1"/>
            </a:lvl5pPr>
            <a:lvl6pPr marL="2285900" indent="0">
              <a:buNone/>
              <a:defRPr sz="1600" b="1"/>
            </a:lvl6pPr>
            <a:lvl7pPr marL="2743080" indent="0">
              <a:buNone/>
              <a:defRPr sz="1600" b="1"/>
            </a:lvl7pPr>
            <a:lvl8pPr marL="3200260" indent="0">
              <a:buNone/>
              <a:defRPr sz="1600" b="1"/>
            </a:lvl8pPr>
            <a:lvl9pPr marL="365744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E26E8-3B04-460D-8134-50275A330113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7479E-2B54-4390-93E1-168646697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02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E26E8-3B04-460D-8134-50275A330113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7479E-2B54-4390-93E1-168646697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968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E26E8-3B04-460D-8134-50275A330113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7479E-2B54-4390-93E1-168646697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223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0" indent="0">
              <a:buNone/>
              <a:defRPr sz="1200"/>
            </a:lvl2pPr>
            <a:lvl3pPr marL="914360" indent="0">
              <a:buNone/>
              <a:defRPr sz="1000"/>
            </a:lvl3pPr>
            <a:lvl4pPr marL="1371540" indent="0">
              <a:buNone/>
              <a:defRPr sz="900"/>
            </a:lvl4pPr>
            <a:lvl5pPr marL="1828720" indent="0">
              <a:buNone/>
              <a:defRPr sz="900"/>
            </a:lvl5pPr>
            <a:lvl6pPr marL="2285900" indent="0">
              <a:buNone/>
              <a:defRPr sz="900"/>
            </a:lvl6pPr>
            <a:lvl7pPr marL="2743080" indent="0">
              <a:buNone/>
              <a:defRPr sz="900"/>
            </a:lvl7pPr>
            <a:lvl8pPr marL="3200260" indent="0">
              <a:buNone/>
              <a:defRPr sz="900"/>
            </a:lvl8pPr>
            <a:lvl9pPr marL="365744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E26E8-3B04-460D-8134-50275A330113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7479E-2B54-4390-93E1-168646697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38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0" indent="0">
              <a:buNone/>
              <a:defRPr sz="2800"/>
            </a:lvl2pPr>
            <a:lvl3pPr marL="914360" indent="0">
              <a:buNone/>
              <a:defRPr sz="2400"/>
            </a:lvl3pPr>
            <a:lvl4pPr marL="1371540" indent="0">
              <a:buNone/>
              <a:defRPr sz="2000"/>
            </a:lvl4pPr>
            <a:lvl5pPr marL="1828720" indent="0">
              <a:buNone/>
              <a:defRPr sz="2000"/>
            </a:lvl5pPr>
            <a:lvl6pPr marL="2285900" indent="0">
              <a:buNone/>
              <a:defRPr sz="2000"/>
            </a:lvl6pPr>
            <a:lvl7pPr marL="2743080" indent="0">
              <a:buNone/>
              <a:defRPr sz="2000"/>
            </a:lvl7pPr>
            <a:lvl8pPr marL="3200260" indent="0">
              <a:buNone/>
              <a:defRPr sz="2000"/>
            </a:lvl8pPr>
            <a:lvl9pPr marL="365744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0" indent="0">
              <a:buNone/>
              <a:defRPr sz="1200"/>
            </a:lvl2pPr>
            <a:lvl3pPr marL="914360" indent="0">
              <a:buNone/>
              <a:defRPr sz="1000"/>
            </a:lvl3pPr>
            <a:lvl4pPr marL="1371540" indent="0">
              <a:buNone/>
              <a:defRPr sz="900"/>
            </a:lvl4pPr>
            <a:lvl5pPr marL="1828720" indent="0">
              <a:buNone/>
              <a:defRPr sz="900"/>
            </a:lvl5pPr>
            <a:lvl6pPr marL="2285900" indent="0">
              <a:buNone/>
              <a:defRPr sz="900"/>
            </a:lvl6pPr>
            <a:lvl7pPr marL="2743080" indent="0">
              <a:buNone/>
              <a:defRPr sz="900"/>
            </a:lvl7pPr>
            <a:lvl8pPr marL="3200260" indent="0">
              <a:buNone/>
              <a:defRPr sz="900"/>
            </a:lvl8pPr>
            <a:lvl9pPr marL="365744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E26E8-3B04-460D-8134-50275A330113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7479E-2B54-4390-93E1-168646697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249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36" tIns="45718" rIns="91436" bIns="4571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36" tIns="45718" rIns="91436" bIns="4571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E26E8-3B04-460D-8134-50275A330113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67479E-2B54-4390-93E1-168646697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78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36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85" indent="-342885" algn="l" defTabSz="91436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17" indent="-285737" algn="l" defTabSz="91436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50" indent="-228590" algn="l" defTabSz="9143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30" indent="-228590" algn="l" defTabSz="91436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10" indent="-228590" algn="l" defTabSz="91436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0" indent="-228590" algn="l" defTabSz="9143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70" indent="-228590" algn="l" defTabSz="9143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50" indent="-228590" algn="l" defTabSz="9143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30" indent="-228590" algn="l" defTabSz="9143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0" algn="l" defTabSz="91436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0" algn="l" defTabSz="91436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0" algn="l" defTabSz="91436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0" algn="l" defTabSz="91436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0" algn="l" defTabSz="91436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80" algn="l" defTabSz="91436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60" algn="l" defTabSz="91436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40" algn="l" defTabSz="91436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g"/><Relationship Id="rId17" Type="http://schemas.openxmlformats.org/officeDocument/2006/relationships/image" Target="../media/image16.jpeg"/><Relationship Id="rId2" Type="http://schemas.openxmlformats.org/officeDocument/2006/relationships/image" Target="../media/image1.jpeg"/><Relationship Id="rId16" Type="http://schemas.openxmlformats.org/officeDocument/2006/relationships/image" Target="../media/image1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237" y="0"/>
            <a:ext cx="9143999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87814" y="1981200"/>
            <a:ext cx="4191002" cy="392415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en-US" sz="300" smtClean="0"/>
          </a:p>
          <a:p>
            <a:endParaRPr lang="en-US" sz="300" smtClean="0"/>
          </a:p>
          <a:p>
            <a:endParaRPr lang="en-US" sz="300" smtClean="0"/>
          </a:p>
          <a:p>
            <a:endParaRPr lang="en-US" sz="300" smtClean="0"/>
          </a:p>
          <a:p>
            <a:endParaRPr lang="en-US" sz="300" smtClean="0"/>
          </a:p>
          <a:p>
            <a:endParaRPr lang="en-US" sz="300" smtClean="0"/>
          </a:p>
          <a:p>
            <a:endParaRPr lang="en-US" sz="300" smtClean="0"/>
          </a:p>
          <a:p>
            <a:endParaRPr lang="en-US" sz="300" smtClean="0"/>
          </a:p>
          <a:p>
            <a:endParaRPr lang="en-US" sz="300" smtClean="0"/>
          </a:p>
          <a:p>
            <a:endParaRPr lang="en-US" sz="300" smtClean="0"/>
          </a:p>
          <a:p>
            <a:endParaRPr lang="en-US" sz="300" smtClean="0"/>
          </a:p>
          <a:p>
            <a:endParaRPr lang="en-US" sz="300" smtClean="0"/>
          </a:p>
          <a:p>
            <a:endParaRPr lang="en-US" sz="300" smtClean="0"/>
          </a:p>
          <a:p>
            <a:endParaRPr lang="en-US" sz="300" smtClean="0"/>
          </a:p>
          <a:p>
            <a:endParaRPr lang="en-US" sz="300" smtClean="0"/>
          </a:p>
          <a:p>
            <a:endParaRPr lang="en-US" sz="300" smtClean="0"/>
          </a:p>
          <a:p>
            <a:endParaRPr lang="en-US" sz="300" smtClean="0"/>
          </a:p>
          <a:p>
            <a:endParaRPr lang="en-US" sz="300" smtClean="0"/>
          </a:p>
          <a:p>
            <a:endParaRPr lang="en-US" sz="300" smtClean="0"/>
          </a:p>
          <a:p>
            <a:endParaRPr lang="en-US" sz="300" smtClean="0"/>
          </a:p>
          <a:p>
            <a:endParaRPr lang="en-US" sz="300" smtClean="0"/>
          </a:p>
          <a:p>
            <a:endParaRPr lang="en-US" sz="300" smtClean="0"/>
          </a:p>
          <a:p>
            <a:endParaRPr lang="en-US" sz="300" smtClean="0"/>
          </a:p>
          <a:p>
            <a:endParaRPr lang="en-US" sz="300" smtClean="0"/>
          </a:p>
          <a:p>
            <a:endParaRPr lang="en-US" sz="300" smtClean="0"/>
          </a:p>
          <a:p>
            <a:endParaRPr lang="en-US" sz="300" smtClean="0"/>
          </a:p>
          <a:p>
            <a:endParaRPr lang="en-US" sz="300" smtClean="0"/>
          </a:p>
          <a:p>
            <a:endParaRPr lang="en-US" sz="300" smtClean="0"/>
          </a:p>
          <a:p>
            <a:endParaRPr lang="en-US" sz="300" smtClean="0"/>
          </a:p>
          <a:p>
            <a:endParaRPr lang="en-US" sz="300" smtClean="0"/>
          </a:p>
          <a:p>
            <a:endParaRPr lang="en-US" sz="300" smtClean="0"/>
          </a:p>
          <a:p>
            <a:endParaRPr lang="en-US" sz="300" smtClean="0"/>
          </a:p>
          <a:p>
            <a:endParaRPr lang="en-US" sz="300" smtClean="0"/>
          </a:p>
          <a:p>
            <a:endParaRPr lang="en-US" sz="300" smtClean="0"/>
          </a:p>
          <a:p>
            <a:endParaRPr lang="en-US" sz="300" smtClean="0"/>
          </a:p>
          <a:p>
            <a:endParaRPr lang="en-US" sz="300" smtClean="0"/>
          </a:p>
          <a:p>
            <a:endParaRPr lang="en-US" sz="300" smtClean="0"/>
          </a:p>
          <a:p>
            <a:endParaRPr lang="en-US" sz="300" smtClean="0"/>
          </a:p>
          <a:p>
            <a:endParaRPr lang="en-US" sz="300" smtClean="0"/>
          </a:p>
          <a:p>
            <a:endParaRPr lang="en-US" sz="300" smtClean="0"/>
          </a:p>
          <a:p>
            <a:endParaRPr lang="en-US" sz="300" smtClean="0"/>
          </a:p>
          <a:p>
            <a:endParaRPr lang="en-US" sz="300" smtClean="0"/>
          </a:p>
          <a:p>
            <a:endParaRPr lang="en-US" sz="300" smtClean="0"/>
          </a:p>
          <a:p>
            <a:endParaRPr lang="en-US" sz="300" smtClean="0"/>
          </a:p>
          <a:p>
            <a:endParaRPr lang="en-US" sz="300" smtClean="0"/>
          </a:p>
          <a:p>
            <a:endParaRPr lang="en-US" sz="300" smtClean="0"/>
          </a:p>
          <a:p>
            <a:endParaRPr lang="en-US" sz="300" smtClean="0"/>
          </a:p>
          <a:p>
            <a:endParaRPr lang="en-US" sz="300" smtClean="0"/>
          </a:p>
          <a:p>
            <a:endParaRPr lang="en-US" sz="300" smtClean="0"/>
          </a:p>
          <a:p>
            <a:endParaRPr lang="en-US" sz="300" smtClean="0"/>
          </a:p>
          <a:p>
            <a:endParaRPr lang="en-US" sz="300" smtClean="0"/>
          </a:p>
          <a:p>
            <a:endParaRPr lang="en-US" sz="300" smtClean="0"/>
          </a:p>
          <a:p>
            <a:endParaRPr lang="en-US" sz="300" smtClean="0"/>
          </a:p>
          <a:p>
            <a:endParaRPr lang="en-US" sz="300" smtClean="0"/>
          </a:p>
          <a:p>
            <a:endParaRPr lang="en-US" sz="300" smtClean="0"/>
          </a:p>
          <a:p>
            <a:endParaRPr lang="en-US" sz="300" smtClean="0"/>
          </a:p>
          <a:p>
            <a:endParaRPr lang="en-US" sz="300" smtClean="0"/>
          </a:p>
          <a:p>
            <a:endParaRPr lang="en-US" sz="300" smtClean="0"/>
          </a:p>
          <a:p>
            <a:endParaRPr lang="en-US" sz="300" smtClean="0"/>
          </a:p>
          <a:p>
            <a:endParaRPr lang="en-US" sz="300" smtClean="0"/>
          </a:p>
          <a:p>
            <a:endParaRPr lang="en-US" sz="300" smtClean="0"/>
          </a:p>
          <a:p>
            <a:endParaRPr lang="en-US" sz="300" smtClean="0"/>
          </a:p>
          <a:p>
            <a:endParaRPr lang="en-US" sz="300" smtClean="0"/>
          </a:p>
          <a:p>
            <a:endParaRPr lang="en-US" sz="300" smtClean="0"/>
          </a:p>
          <a:p>
            <a:endParaRPr lang="en-US" sz="300" smtClean="0"/>
          </a:p>
          <a:p>
            <a:endParaRPr lang="en-US" sz="300" smtClean="0"/>
          </a:p>
          <a:p>
            <a:endParaRPr lang="en-US" sz="300" smtClean="0"/>
          </a:p>
          <a:p>
            <a:endParaRPr lang="en-US" sz="300" smtClean="0"/>
          </a:p>
          <a:p>
            <a:endParaRPr lang="en-US" sz="300" smtClean="0"/>
          </a:p>
          <a:p>
            <a:endParaRPr lang="en-US" sz="300" smtClean="0"/>
          </a:p>
          <a:p>
            <a:endParaRPr lang="en-US" sz="300" smtClean="0"/>
          </a:p>
          <a:p>
            <a:endParaRPr lang="en-US" sz="300" smtClean="0"/>
          </a:p>
          <a:p>
            <a:endParaRPr lang="en-US" sz="300" smtClean="0"/>
          </a:p>
          <a:p>
            <a:endParaRPr lang="en-US" sz="300" smtClean="0"/>
          </a:p>
          <a:p>
            <a:endParaRPr lang="en-US" sz="300" smtClean="0"/>
          </a:p>
          <a:p>
            <a:endParaRPr lang="en-US" sz="300" smtClean="0"/>
          </a:p>
          <a:p>
            <a:endParaRPr lang="en-US" sz="300" smtClean="0"/>
          </a:p>
          <a:p>
            <a:endParaRPr lang="en-US" sz="300" smtClean="0"/>
          </a:p>
          <a:p>
            <a:endParaRPr lang="en-US" sz="300" smtClean="0"/>
          </a:p>
          <a:p>
            <a:endParaRPr lang="en-US" sz="300" smtClean="0"/>
          </a:p>
          <a:p>
            <a:endParaRPr lang="en-US" sz="300" smtClean="0"/>
          </a:p>
          <a:p>
            <a:endParaRPr lang="en-US" sz="300" smtClean="0"/>
          </a:p>
          <a:p>
            <a:endParaRPr lang="en-US" sz="300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60" r="12302" b="22045"/>
          <a:stretch/>
        </p:blipFill>
        <p:spPr>
          <a:xfrm>
            <a:off x="4571998" y="1981201"/>
            <a:ext cx="782283" cy="105263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08" t="2914" r="12452" b="26867"/>
          <a:stretch/>
        </p:blipFill>
        <p:spPr>
          <a:xfrm>
            <a:off x="7105257" y="4521415"/>
            <a:ext cx="952499" cy="9627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50" r="16167"/>
          <a:stretch/>
        </p:blipFill>
        <p:spPr>
          <a:xfrm>
            <a:off x="5372990" y="3206248"/>
            <a:ext cx="707853" cy="103490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8" b="25246"/>
          <a:stretch/>
        </p:blipFill>
        <p:spPr>
          <a:xfrm>
            <a:off x="6985393" y="3206248"/>
            <a:ext cx="914400" cy="103490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89" t="38203" r="17409" b="27298"/>
          <a:stretch/>
        </p:blipFill>
        <p:spPr>
          <a:xfrm>
            <a:off x="4587814" y="4521415"/>
            <a:ext cx="879161" cy="96277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08" t="2656" r="6637" b="40938"/>
          <a:stretch/>
        </p:blipFill>
        <p:spPr>
          <a:xfrm>
            <a:off x="7942456" y="4521415"/>
            <a:ext cx="839126" cy="96277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76" t="2341" r="14976" b="36229"/>
          <a:stretch/>
        </p:blipFill>
        <p:spPr>
          <a:xfrm>
            <a:off x="4583268" y="3205739"/>
            <a:ext cx="787916" cy="103490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>
          <a:xfrm>
            <a:off x="6328483" y="4521416"/>
            <a:ext cx="776774" cy="96277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68" r="16681" b="24711"/>
          <a:stretch/>
        </p:blipFill>
        <p:spPr>
          <a:xfrm>
            <a:off x="5418920" y="4521416"/>
            <a:ext cx="914401" cy="962774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22" t="5323" r="10825" b="18452"/>
          <a:stretch/>
        </p:blipFill>
        <p:spPr>
          <a:xfrm>
            <a:off x="7957987" y="1981201"/>
            <a:ext cx="820830" cy="1052635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16" r="15989"/>
          <a:stretch/>
        </p:blipFill>
        <p:spPr>
          <a:xfrm>
            <a:off x="6103630" y="1981201"/>
            <a:ext cx="828732" cy="105263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25" t="5992" r="7662" b="3990"/>
          <a:stretch/>
        </p:blipFill>
        <p:spPr>
          <a:xfrm>
            <a:off x="6906421" y="1980825"/>
            <a:ext cx="1051565" cy="105301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0" t="4204" r="6731" b="39153"/>
          <a:stretch/>
        </p:blipFill>
        <p:spPr>
          <a:xfrm>
            <a:off x="6054085" y="3198043"/>
            <a:ext cx="992962" cy="105551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201" t="19211" r="26511" b="22798"/>
          <a:stretch/>
        </p:blipFill>
        <p:spPr>
          <a:xfrm>
            <a:off x="5331858" y="1981201"/>
            <a:ext cx="830320" cy="1052635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69" r="16054"/>
          <a:stretch/>
        </p:blipFill>
        <p:spPr>
          <a:xfrm>
            <a:off x="7899793" y="3206248"/>
            <a:ext cx="879022" cy="1034902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4551762" y="2967212"/>
            <a:ext cx="801823" cy="2385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50" dirty="0" smtClean="0">
                <a:latin typeface="HGPMinchoL" panose="02020400000000000000" pitchFamily="18" charset="-128"/>
                <a:ea typeface="HGPMinchoL" panose="02020400000000000000" pitchFamily="18" charset="-128"/>
                <a:cs typeface="Arial Unicode MS" panose="020B0604020202020204" pitchFamily="34" charset="-128"/>
              </a:rPr>
              <a:t>Fabiola Jean</a:t>
            </a:r>
            <a:endParaRPr lang="en-US" sz="950" dirty="0">
              <a:latin typeface="HGPMinchoL" panose="02020400000000000000" pitchFamily="18" charset="-128"/>
              <a:ea typeface="HGPMinchoL" panose="02020400000000000000" pitchFamily="18" charset="-128"/>
              <a:cs typeface="Arial Unicode MS" panose="020B0604020202020204" pitchFamily="34" charset="-128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261884" y="2967212"/>
            <a:ext cx="93006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latin typeface="HGPMinchoL" panose="02020400000000000000" pitchFamily="18" charset="-128"/>
                <a:ea typeface="HGPMinchoL" panose="02020400000000000000" pitchFamily="18" charset="-128"/>
                <a:cs typeface="Arial Unicode MS" panose="020B0604020202020204" pitchFamily="34" charset="-128"/>
              </a:rPr>
              <a:t>Demarjay Smith</a:t>
            </a:r>
            <a:endParaRPr lang="en-US" sz="900" dirty="0">
              <a:latin typeface="HGPMinchoL" panose="02020400000000000000" pitchFamily="18" charset="-128"/>
              <a:ea typeface="HGPMinchoL" panose="02020400000000000000" pitchFamily="18" charset="-128"/>
              <a:cs typeface="Arial Unicode MS" panose="020B0604020202020204" pitchFamily="34" charset="-128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147250" y="2959515"/>
            <a:ext cx="806631" cy="2385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50" dirty="0" smtClean="0">
                <a:latin typeface="HGPMinchoL" panose="02020400000000000000" pitchFamily="18" charset="-128"/>
                <a:ea typeface="HGPMinchoL" panose="02020400000000000000" pitchFamily="18" charset="-128"/>
                <a:cs typeface="Arial Unicode MS" panose="020B0604020202020204" pitchFamily="34" charset="-128"/>
              </a:rPr>
              <a:t>Nadia Lopez</a:t>
            </a:r>
            <a:endParaRPr lang="en-US" sz="950" dirty="0">
              <a:latin typeface="HGPMinchoL" panose="02020400000000000000" pitchFamily="18" charset="-128"/>
              <a:ea typeface="HGPMinchoL" panose="02020400000000000000" pitchFamily="18" charset="-128"/>
              <a:cs typeface="Arial Unicode MS" panose="020B0604020202020204" pitchFamily="34" charset="-12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061719" y="2959517"/>
            <a:ext cx="761747" cy="2385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50" dirty="0" smtClean="0">
                <a:latin typeface="HGPMinchoL" panose="02020400000000000000" pitchFamily="18" charset="-128"/>
                <a:ea typeface="HGPMinchoL" panose="02020400000000000000" pitchFamily="18" charset="-128"/>
                <a:cs typeface="Arial Unicode MS" panose="020B0604020202020204" pitchFamily="34" charset="-128"/>
              </a:rPr>
              <a:t>Jr Flip Kids</a:t>
            </a:r>
            <a:endParaRPr lang="en-US" sz="950" dirty="0">
              <a:latin typeface="HGPMinchoL" panose="02020400000000000000" pitchFamily="18" charset="-128"/>
              <a:ea typeface="HGPMinchoL" panose="02020400000000000000" pitchFamily="18" charset="-128"/>
              <a:cs typeface="Arial Unicode MS" panose="020B0604020202020204" pitchFamily="34" charset="-128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845113" y="2991997"/>
            <a:ext cx="1039067" cy="2231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50" dirty="0" smtClean="0">
                <a:latin typeface="HGPMinchoL" panose="02020400000000000000" pitchFamily="18" charset="-128"/>
                <a:ea typeface="HGPMinchoL" panose="02020400000000000000" pitchFamily="18" charset="-128"/>
                <a:cs typeface="Arial Unicode MS" panose="020B0604020202020204" pitchFamily="34" charset="-128"/>
              </a:rPr>
              <a:t>J Alexander Martin</a:t>
            </a:r>
            <a:endParaRPr lang="en-US" sz="850" dirty="0">
              <a:latin typeface="HGPMinchoL" panose="02020400000000000000" pitchFamily="18" charset="-128"/>
              <a:ea typeface="HGPMinchoL" panose="02020400000000000000" pitchFamily="18" charset="-128"/>
              <a:cs typeface="Arial Unicode MS" panose="020B0604020202020204" pitchFamily="34" charset="-12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526822" y="4203886"/>
            <a:ext cx="880369" cy="2385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50" dirty="0" smtClean="0">
                <a:latin typeface="HGPMinchoL" panose="02020400000000000000" pitchFamily="18" charset="-128"/>
                <a:ea typeface="HGPMinchoL" panose="02020400000000000000" pitchFamily="18" charset="-128"/>
                <a:cs typeface="Arial Unicode MS" panose="020B0604020202020204" pitchFamily="34" charset="-128"/>
              </a:rPr>
              <a:t>Adrien Garcia</a:t>
            </a:r>
            <a:endParaRPr lang="en-US" sz="950" dirty="0">
              <a:latin typeface="HGPMinchoL" panose="02020400000000000000" pitchFamily="18" charset="-128"/>
              <a:ea typeface="HGPMinchoL" panose="02020400000000000000" pitchFamily="18" charset="-128"/>
              <a:cs typeface="Arial Unicode MS" panose="020B0604020202020204" pitchFamily="34" charset="-12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345239" y="4203887"/>
            <a:ext cx="763351" cy="2385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50" dirty="0" smtClean="0">
                <a:latin typeface="HGPMinchoL" panose="02020400000000000000" pitchFamily="18" charset="-128"/>
                <a:ea typeface="HGPMinchoL" panose="02020400000000000000" pitchFamily="18" charset="-128"/>
                <a:cs typeface="Arial Unicode MS" panose="020B0604020202020204" pitchFamily="34" charset="-128"/>
              </a:rPr>
              <a:t>Lisa Puerto</a:t>
            </a:r>
            <a:endParaRPr lang="en-US" sz="950" dirty="0">
              <a:latin typeface="HGPMinchoL" panose="02020400000000000000" pitchFamily="18" charset="-128"/>
              <a:ea typeface="HGPMinchoL" panose="02020400000000000000" pitchFamily="18" charset="-128"/>
              <a:cs typeface="Arial Unicode MS" panose="020B0604020202020204" pitchFamily="34" charset="-12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280663" y="5539307"/>
            <a:ext cx="495649" cy="2385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50" dirty="0" err="1" smtClean="0">
                <a:latin typeface="HGPMinchoL" panose="02020400000000000000" pitchFamily="18" charset="-128"/>
                <a:ea typeface="HGPMinchoL" panose="02020400000000000000" pitchFamily="18" charset="-128"/>
                <a:cs typeface="Arial Unicode MS" panose="020B0604020202020204" pitchFamily="34" charset="-128"/>
              </a:rPr>
              <a:t>Danca</a:t>
            </a:r>
            <a:endParaRPr lang="en-US" sz="950" dirty="0">
              <a:latin typeface="HGPMinchoL" panose="02020400000000000000" pitchFamily="18" charset="-128"/>
              <a:ea typeface="HGPMinchoL" panose="02020400000000000000" pitchFamily="18" charset="-128"/>
              <a:cs typeface="Arial Unicode MS" panose="020B0604020202020204" pitchFamily="34" charset="-128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259151" y="4185220"/>
            <a:ext cx="73609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dirty="0" smtClean="0">
                <a:latin typeface="HGPMinchoL" panose="02020400000000000000" pitchFamily="18" charset="-128"/>
                <a:ea typeface="HGPMinchoL" panose="02020400000000000000" pitchFamily="18" charset="-128"/>
                <a:cs typeface="Arial Unicode MS" panose="020B0604020202020204" pitchFamily="34" charset="-128"/>
              </a:rPr>
              <a:t>Brown boys</a:t>
            </a:r>
            <a:endParaRPr lang="en-US" sz="900" dirty="0">
              <a:latin typeface="HGPMinchoL" panose="02020400000000000000" pitchFamily="18" charset="-128"/>
              <a:ea typeface="HGPMinchoL" panose="02020400000000000000" pitchFamily="18" charset="-128"/>
              <a:cs typeface="Arial Unicode MS" panose="020B0604020202020204" pitchFamily="34" charset="-128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964620" y="4208566"/>
            <a:ext cx="97815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dirty="0" err="1" smtClean="0">
                <a:latin typeface="HGPMinchoL" panose="02020400000000000000" pitchFamily="18" charset="-128"/>
                <a:ea typeface="HGPMinchoL" panose="02020400000000000000" pitchFamily="18" charset="-128"/>
                <a:cs typeface="Arial Unicode MS" panose="020B0604020202020204" pitchFamily="34" charset="-128"/>
              </a:rPr>
              <a:t>Wynter</a:t>
            </a:r>
            <a:r>
              <a:rPr lang="en-US" sz="900" dirty="0" smtClean="0">
                <a:latin typeface="HGPMinchoL" panose="02020400000000000000" pitchFamily="18" charset="-128"/>
                <a:ea typeface="HGPMinchoL" panose="02020400000000000000" pitchFamily="18" charset="-128"/>
                <a:cs typeface="Arial Unicode MS" panose="020B0604020202020204" pitchFamily="34" charset="-128"/>
              </a:rPr>
              <a:t> Hubbard</a:t>
            </a:r>
            <a:endParaRPr lang="en-US" sz="900" dirty="0">
              <a:latin typeface="HGPMinchoL" panose="02020400000000000000" pitchFamily="18" charset="-128"/>
              <a:ea typeface="HGPMinchoL" panose="02020400000000000000" pitchFamily="18" charset="-128"/>
              <a:cs typeface="Arial Unicode MS" panose="020B0604020202020204" pitchFamily="34" charset="-128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8005172" y="4193963"/>
            <a:ext cx="73930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dirty="0" err="1" smtClean="0">
                <a:latin typeface="HGPMinchoL" panose="02020400000000000000" pitchFamily="18" charset="-128"/>
                <a:ea typeface="HGPMinchoL" panose="02020400000000000000" pitchFamily="18" charset="-128"/>
                <a:cs typeface="Arial Unicode MS" panose="020B0604020202020204" pitchFamily="34" charset="-128"/>
              </a:rPr>
              <a:t>Raval</a:t>
            </a:r>
            <a:r>
              <a:rPr lang="en-US" sz="900" dirty="0" smtClean="0">
                <a:latin typeface="HGPMinchoL" panose="02020400000000000000" pitchFamily="18" charset="-128"/>
                <a:ea typeface="HGPMinchoL" panose="02020400000000000000" pitchFamily="18" charset="-128"/>
                <a:cs typeface="Arial Unicode MS" panose="020B0604020202020204" pitchFamily="34" charset="-128"/>
              </a:rPr>
              <a:t> Davis</a:t>
            </a:r>
            <a:endParaRPr lang="en-US" sz="900" dirty="0">
              <a:latin typeface="HGPMinchoL" panose="02020400000000000000" pitchFamily="18" charset="-128"/>
              <a:ea typeface="HGPMinchoL" panose="02020400000000000000" pitchFamily="18" charset="-128"/>
              <a:cs typeface="Arial Unicode MS" panose="020B0604020202020204" pitchFamily="34" charset="-128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468452" y="5445220"/>
            <a:ext cx="98937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dirty="0" smtClean="0">
                <a:latin typeface="HGPMinchoL" panose="02020400000000000000" pitchFamily="18" charset="-128"/>
                <a:ea typeface="HGPMinchoL" panose="02020400000000000000" pitchFamily="18" charset="-128"/>
                <a:cs typeface="Arial Unicode MS" panose="020B0604020202020204" pitchFamily="34" charset="-128"/>
              </a:rPr>
              <a:t>Sabrina Abraham</a:t>
            </a:r>
            <a:endParaRPr lang="en-US" sz="900" dirty="0">
              <a:latin typeface="HGPMinchoL" panose="02020400000000000000" pitchFamily="18" charset="-128"/>
              <a:ea typeface="HGPMinchoL" panose="02020400000000000000" pitchFamily="18" charset="-128"/>
              <a:cs typeface="Arial Unicode MS" panose="020B0604020202020204" pitchFamily="34" charset="-128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522791" y="5445220"/>
            <a:ext cx="68320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dirty="0" err="1" smtClean="0">
                <a:latin typeface="HGPMinchoL" panose="02020400000000000000" pitchFamily="18" charset="-128"/>
                <a:ea typeface="HGPMinchoL" panose="02020400000000000000" pitchFamily="18" charset="-128"/>
                <a:cs typeface="Arial Unicode MS" panose="020B0604020202020204" pitchFamily="34" charset="-128"/>
              </a:rPr>
              <a:t>Quardean</a:t>
            </a:r>
            <a:r>
              <a:rPr lang="en-US" sz="900" dirty="0" smtClean="0">
                <a:latin typeface="HGPMinchoL" panose="02020400000000000000" pitchFamily="18" charset="-128"/>
                <a:ea typeface="HGPMinchoL" panose="02020400000000000000" pitchFamily="18" charset="-128"/>
                <a:cs typeface="Arial Unicode MS" panose="020B0604020202020204" pitchFamily="34" charset="-128"/>
              </a:rPr>
              <a:t> </a:t>
            </a:r>
            <a:endParaRPr lang="en-US" sz="900" dirty="0">
              <a:latin typeface="HGPMinchoL" panose="02020400000000000000" pitchFamily="18" charset="-128"/>
              <a:ea typeface="HGPMinchoL" panose="02020400000000000000" pitchFamily="18" charset="-128"/>
              <a:cs typeface="Arial Unicode MS" panose="020B0604020202020204" pitchFamily="34" charset="-128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493405" y="5560636"/>
            <a:ext cx="75212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dirty="0" smtClean="0">
                <a:latin typeface="HGPMinchoL" panose="02020400000000000000" pitchFamily="18" charset="-128"/>
                <a:ea typeface="HGPMinchoL" panose="02020400000000000000" pitchFamily="18" charset="-128"/>
                <a:cs typeface="Arial Unicode MS" panose="020B0604020202020204" pitchFamily="34" charset="-128"/>
              </a:rPr>
              <a:t>Lewis-Allen</a:t>
            </a:r>
            <a:endParaRPr lang="en-US" sz="900" dirty="0">
              <a:latin typeface="HGPMinchoL" panose="02020400000000000000" pitchFamily="18" charset="-128"/>
              <a:ea typeface="HGPMinchoL" panose="02020400000000000000" pitchFamily="18" charset="-128"/>
              <a:cs typeface="Arial Unicode MS" panose="020B0604020202020204" pitchFamily="34" charset="-128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333321" y="5445220"/>
            <a:ext cx="80342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dirty="0" smtClean="0">
                <a:latin typeface="HGPMinchoL" panose="02020400000000000000" pitchFamily="18" charset="-128"/>
                <a:ea typeface="HGPMinchoL" panose="02020400000000000000" pitchFamily="18" charset="-128"/>
                <a:cs typeface="Arial Unicode MS" panose="020B0604020202020204" pitchFamily="34" charset="-128"/>
              </a:rPr>
              <a:t>Chef Destiny</a:t>
            </a:r>
            <a:endParaRPr lang="en-US" sz="900" dirty="0">
              <a:latin typeface="HGPMinchoL" panose="02020400000000000000" pitchFamily="18" charset="-128"/>
              <a:ea typeface="HGPMinchoL" panose="02020400000000000000" pitchFamily="18" charset="-128"/>
              <a:cs typeface="Arial Unicode MS" panose="020B0604020202020204" pitchFamily="34" charset="-128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452744" y="5560636"/>
            <a:ext cx="47961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dirty="0" smtClean="0">
                <a:latin typeface="HGPMinchoL" panose="02020400000000000000" pitchFamily="18" charset="-128"/>
                <a:ea typeface="HGPMinchoL" panose="02020400000000000000" pitchFamily="18" charset="-128"/>
                <a:cs typeface="Arial Unicode MS" panose="020B0604020202020204" pitchFamily="34" charset="-128"/>
              </a:rPr>
              <a:t>Harris</a:t>
            </a:r>
            <a:endParaRPr lang="en-US" sz="900" dirty="0">
              <a:latin typeface="HGPMinchoL" panose="02020400000000000000" pitchFamily="18" charset="-128"/>
              <a:ea typeface="HGPMinchoL" panose="02020400000000000000" pitchFamily="18" charset="-128"/>
              <a:cs typeface="Arial Unicode MS" panose="020B0604020202020204" pitchFamily="34" charset="-128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190095" y="5437949"/>
            <a:ext cx="67678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dirty="0" err="1" smtClean="0">
                <a:latin typeface="HGPMinchoL" panose="02020400000000000000" pitchFamily="18" charset="-128"/>
                <a:ea typeface="HGPMinchoL" panose="02020400000000000000" pitchFamily="18" charset="-128"/>
                <a:cs typeface="Arial Unicode MS" panose="020B0604020202020204" pitchFamily="34" charset="-128"/>
              </a:rPr>
              <a:t>Blacka</a:t>
            </a:r>
            <a:r>
              <a:rPr lang="en-US" sz="900" dirty="0" smtClean="0">
                <a:latin typeface="HGPMinchoL" panose="02020400000000000000" pitchFamily="18" charset="-128"/>
                <a:ea typeface="HGPMinchoL" panose="02020400000000000000" pitchFamily="18" charset="-128"/>
                <a:cs typeface="Arial Unicode MS" panose="020B0604020202020204" pitchFamily="34" charset="-128"/>
              </a:rPr>
              <a:t> Di </a:t>
            </a:r>
          </a:p>
        </p:txBody>
      </p:sp>
      <p:sp>
        <p:nvSpPr>
          <p:cNvPr id="42" name="Rectangle 41"/>
          <p:cNvSpPr/>
          <p:nvPr/>
        </p:nvSpPr>
        <p:spPr>
          <a:xfrm>
            <a:off x="6245534" y="4300636"/>
            <a:ext cx="66877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dirty="0" smtClean="0">
                <a:latin typeface="HGPMinchoL" panose="02020400000000000000" pitchFamily="18" charset="-128"/>
                <a:ea typeface="HGPMinchoL" panose="02020400000000000000" pitchFamily="18" charset="-128"/>
                <a:cs typeface="Arial Unicode MS" panose="020B0604020202020204" pitchFamily="34" charset="-128"/>
              </a:rPr>
              <a:t>Lemonade</a:t>
            </a:r>
            <a:endParaRPr lang="en-US" sz="900" dirty="0">
              <a:latin typeface="HGPMinchoL" panose="02020400000000000000" pitchFamily="18" charset="-128"/>
              <a:ea typeface="HGPMinchoL" panose="02020400000000000000" pitchFamily="18" charset="-128"/>
              <a:cs typeface="Arial Unicode MS" panose="020B0604020202020204" pitchFamily="34" charset="-128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7931669" y="5453487"/>
            <a:ext cx="84991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dirty="0" err="1" smtClean="0">
                <a:latin typeface="HGPMinchoL" panose="02020400000000000000" pitchFamily="18" charset="-128"/>
                <a:ea typeface="HGPMinchoL" panose="02020400000000000000" pitchFamily="18" charset="-128"/>
                <a:cs typeface="Arial Unicode MS" panose="020B0604020202020204" pitchFamily="34" charset="-128"/>
              </a:rPr>
              <a:t>Sakinah</a:t>
            </a:r>
            <a:r>
              <a:rPr lang="en-US" sz="900" dirty="0" smtClean="0">
                <a:latin typeface="HGPMinchoL" panose="02020400000000000000" pitchFamily="18" charset="-128"/>
                <a:ea typeface="HGPMinchoL" panose="02020400000000000000" pitchFamily="18" charset="-128"/>
                <a:cs typeface="Arial Unicode MS" panose="020B0604020202020204" pitchFamily="34" charset="-128"/>
              </a:rPr>
              <a:t> Bates</a:t>
            </a:r>
            <a:endParaRPr lang="en-US" sz="900" dirty="0">
              <a:latin typeface="HGPMinchoL" panose="02020400000000000000" pitchFamily="18" charset="-128"/>
              <a:ea typeface="HGPMinchoL" panose="02020400000000000000" pitchFamily="18" charset="-128"/>
              <a:cs typeface="Arial Unicode MS" panose="020B0604020202020204" pitchFamily="34" charset="-128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463727" y="5658569"/>
            <a:ext cx="2861681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/>
            <a:r>
              <a:rPr lang="en-US" sz="1200" b="1" dirty="0" smtClean="0">
                <a:latin typeface="HGPMinchoL" panose="02020400000000000000" pitchFamily="18" charset="-128"/>
                <a:ea typeface="HGPMinchoL" panose="02020400000000000000" pitchFamily="18" charset="-128"/>
                <a:cs typeface="Arial Unicode MS" panose="020B0604020202020204" pitchFamily="34" charset="-128"/>
              </a:rPr>
              <a:t>Theda Germain </a:t>
            </a:r>
            <a:r>
              <a:rPr lang="en-US" sz="1200" b="1" smtClean="0">
                <a:latin typeface="HGPMinchoL" panose="02020400000000000000" pitchFamily="18" charset="-128"/>
                <a:ea typeface="HGPMinchoL" panose="02020400000000000000" pitchFamily="18" charset="-128"/>
                <a:cs typeface="Arial Unicode MS" panose="020B0604020202020204" pitchFamily="34" charset="-128"/>
              </a:rPr>
              <a:t>Kidpreneur Award </a:t>
            </a:r>
            <a:r>
              <a:rPr lang="en-US" sz="1200" b="1" dirty="0" smtClean="0">
                <a:latin typeface="HGPMinchoL" panose="02020400000000000000" pitchFamily="18" charset="-128"/>
                <a:ea typeface="HGPMinchoL" panose="02020400000000000000" pitchFamily="18" charset="-128"/>
                <a:cs typeface="Arial Unicode MS" panose="020B0604020202020204" pitchFamily="34" charset="-128"/>
              </a:rPr>
              <a:t>Prizes</a:t>
            </a:r>
          </a:p>
          <a:p>
            <a:pPr algn="r"/>
            <a:r>
              <a:rPr lang="en-US" sz="1200" b="1" dirty="0" smtClean="0">
                <a:latin typeface="HGPMinchoL" panose="02020400000000000000" pitchFamily="18" charset="-128"/>
                <a:ea typeface="HGPMinchoL" panose="02020400000000000000" pitchFamily="18" charset="-128"/>
                <a:cs typeface="Arial Unicode MS" panose="020B0604020202020204" pitchFamily="34" charset="-128"/>
              </a:rPr>
              <a:t>Sponsored By: Proven Winners Realty</a:t>
            </a:r>
            <a:endParaRPr lang="en-US" sz="1200" b="1" dirty="0">
              <a:latin typeface="HGPMinchoL" panose="02020400000000000000" pitchFamily="18" charset="-128"/>
              <a:ea typeface="HGPMinchoL" panose="02020400000000000000" pitchFamily="18" charset="-128"/>
              <a:cs typeface="Arial Unicode MS" panose="020B0604020202020204" pitchFamily="34" charset="-128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2590799" y="5491386"/>
            <a:ext cx="10518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HGPMinchoL" panose="02020400000000000000" pitchFamily="18" charset="-128"/>
                <a:ea typeface="HGPMinchoL" panose="02020400000000000000" pitchFamily="18" charset="-128"/>
              </a:rPr>
              <a:t>- - - - -</a:t>
            </a:r>
            <a:endParaRPr lang="en-US" b="1" dirty="0">
              <a:latin typeface="HGPMinchoL" panose="02020400000000000000" pitchFamily="18" charset="-128"/>
              <a:ea typeface="HGPMinchoL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436087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51</Words>
  <Application>Microsoft Office PowerPoint</Application>
  <PresentationFormat>On-screen Show (4:3)</PresentationFormat>
  <Paragraphs>103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JataliBrit</dc:creator>
  <cp:lastModifiedBy>JataliBrit</cp:lastModifiedBy>
  <cp:revision>15</cp:revision>
  <dcterms:created xsi:type="dcterms:W3CDTF">2019-02-12T02:55:38Z</dcterms:created>
  <dcterms:modified xsi:type="dcterms:W3CDTF">2019-02-12T05:43:26Z</dcterms:modified>
</cp:coreProperties>
</file>